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6" y="7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7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0DCD5-1E94-452F-A00B-BEC70141B54F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D7DF9-18CC-47C8-9EFF-A238D54C0F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10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D7DF9-18CC-47C8-9EFF-A238D54C0F70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50DF8-DA3B-4BA7-A849-019E0052D3A5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D7DF9-18CC-47C8-9EFF-A238D54C0F70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07314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18C8-806A-499B-BDC2-F63A60D10E3D}" type="datetimeFigureOut">
              <a:rPr lang="ko-KR" altLang="en-US" smtClean="0"/>
              <a:pPr/>
              <a:t>2016-05-16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4787" y="0"/>
            <a:ext cx="68770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9050" y="8905875"/>
            <a:ext cx="68770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holt@hanmail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6850" y="323850"/>
            <a:ext cx="6400800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ko-KR" sz="1600" b="1" dirty="0">
                <a:latin typeface="굴림" pitchFamily="50" charset="-127"/>
                <a:ea typeface="굴림" pitchFamily="50" charset="-127"/>
              </a:rPr>
              <a:t>&lt; </a:t>
            </a:r>
            <a:r>
              <a:rPr lang="ko-KR" altLang="en-US" sz="1600" b="1" dirty="0">
                <a:latin typeface="굴림" pitchFamily="50" charset="-127"/>
                <a:ea typeface="굴림" pitchFamily="50" charset="-127"/>
              </a:rPr>
              <a:t>서류 제출 안내 </a:t>
            </a:r>
            <a:r>
              <a:rPr lang="en-US" altLang="ko-KR" sz="1600" b="1" dirty="0">
                <a:latin typeface="굴림" pitchFamily="50" charset="-127"/>
                <a:ea typeface="굴림" pitchFamily="50" charset="-127"/>
              </a:rPr>
              <a:t>&gt;</a:t>
            </a:r>
          </a:p>
          <a:p>
            <a:pPr marL="342900" indent="-342900">
              <a:spcBef>
                <a:spcPct val="50000"/>
              </a:spcBef>
            </a:pP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1.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대     상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아름다운청소년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선발에 지원하고자 하는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19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세 미만 청소년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/>
            </a:r>
            <a:br>
              <a:rPr lang="en-US" altLang="ko-KR" sz="1000" dirty="0">
                <a:latin typeface="굴림" pitchFamily="50" charset="-127"/>
                <a:ea typeface="굴림" pitchFamily="50" charset="-127"/>
              </a:rPr>
            </a:br>
            <a:endParaRPr lang="ko-KR" altLang="en-US" sz="1000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2.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유의사항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신청서 내용 중 사실과 다른 부분이 포함된 경우 청소년 선발 이후에라도 그 선정이 취소될 수</a:t>
            </a:r>
            <a:endParaRPr lang="en-US" altLang="ko-KR" sz="1000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            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있으니 이 점 인지하여 주시기 바랍니다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endParaRPr lang="en-US" altLang="ko-KR" sz="1000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3.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제출 방법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양식에 따라 작성 후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e-mail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에 첨부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- e-mail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주소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prholt@hanmail.net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- e-mail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제목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아름다운청소년신청서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홍길동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            (※ ‘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홍길동’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란에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청소년 본인의 이름을 넣어주십시오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. </a:t>
            </a:r>
            <a:br>
              <a:rPr lang="en-US" altLang="ko-KR" sz="1000" dirty="0">
                <a:latin typeface="굴림" pitchFamily="50" charset="-127"/>
                <a:ea typeface="굴림" pitchFamily="50" charset="-127"/>
              </a:rPr>
            </a:b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         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첨부파일도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아름다운청소년신청서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홍길동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).</a:t>
            </a:r>
            <a:r>
              <a:rPr lang="en-US" altLang="ko-KR" sz="1000" dirty="0" err="1">
                <a:latin typeface="굴림" pitchFamily="50" charset="-127"/>
                <a:ea typeface="굴림" pitchFamily="50" charset="-127"/>
              </a:rPr>
              <a:t>ppt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로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저장하여 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첨부하여 주십시오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-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기  타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각 항목에 대한 분량은 자유롭게 작성해 주시되 </a:t>
            </a:r>
            <a:r>
              <a:rPr lang="ko-KR" altLang="en-US" sz="1000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전체 페이지가 현재와 같이 </a:t>
            </a:r>
            <a:r>
              <a:rPr lang="en-US" altLang="ko-KR" sz="1000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14</a:t>
            </a:r>
            <a:r>
              <a:rPr lang="ko-KR" altLang="en-US" sz="1000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쪽을  넘지</a:t>
            </a:r>
            <a:r>
              <a:rPr lang="ko-KR" altLang="en-US" sz="1000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                         </a:t>
            </a:r>
            <a:r>
              <a:rPr lang="ko-KR" altLang="en-US" sz="1000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않아야 합니다</a:t>
            </a:r>
            <a:r>
              <a:rPr lang="en-US" altLang="ko-KR" sz="1000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000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첨부한 파워포인트로만 작성하시고 한글 </a:t>
            </a:r>
            <a:r>
              <a:rPr lang="ko-KR" altLang="en-US" sz="1000" dirty="0" err="1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프로그램등으로</a:t>
            </a:r>
            <a:r>
              <a:rPr lang="ko-KR" altLang="en-US" sz="1000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 변형은 허용하지 않습니다</a:t>
            </a:r>
            <a:r>
              <a:rPr lang="en-US" altLang="ko-KR" sz="1000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                  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dirty="0"/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4.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제출 기한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2016. 6. 26 (</a:t>
            </a:r>
            <a:r>
              <a:rPr lang="ko-KR" altLang="en-US" sz="1000" b="1" u="sng" dirty="0" smtClean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) 24 </a:t>
            </a:r>
            <a:r>
              <a:rPr lang="en-US" altLang="ko-KR" sz="1000" b="1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:00 </a:t>
            </a:r>
            <a:r>
              <a:rPr lang="ko-KR" altLang="en-US" sz="1000" b="1" u="sng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까지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000" dirty="0">
              <a:solidFill>
                <a:srgbClr val="FF3300"/>
              </a:solidFill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5. 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서류전형 합격자발표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b="1" dirty="0" smtClean="0">
                <a:latin typeface="굴림" pitchFamily="50" charset="-127"/>
                <a:ea typeface="굴림" pitchFamily="50" charset="-127"/>
              </a:rPr>
              <a:t>2016. 7. 6 (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수</a:t>
            </a:r>
            <a:r>
              <a:rPr lang="en-US" altLang="ko-KR" sz="1000" b="1" dirty="0" smtClean="0">
                <a:latin typeface="굴림" pitchFamily="50" charset="-127"/>
                <a:ea typeface="굴림" pitchFamily="50" charset="-127"/>
              </a:rPr>
              <a:t>)  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개별 통보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000" b="1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6.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향후 일정 안내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서류 심사를 통해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20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명의 후보 확정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선발된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20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명의 후보를 대상으로 최종면담을 통해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10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명의 아름다운 청소년을 선발함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최종면담과 관련한 세부사항은 서류심사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통과자를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대상으로 별도 안내할 예정이며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, </a:t>
            </a:r>
            <a:endParaRPr lang="en-US" altLang="ko-KR" sz="1000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  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자기소개심사시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주민등록등본 및 증빙서류를 요청할 수 있으니 이점 참고 하시기 바랍니다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. 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7.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필독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b="1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향후 일정에 모두 참여 가능한 청소년만  서류에 응모하시기 바라며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sz="1000" b="1" dirty="0" err="1">
                <a:latin typeface="굴림" pitchFamily="50" charset="-127"/>
                <a:ea typeface="굴림" pitchFamily="50" charset="-127"/>
              </a:rPr>
              <a:t>최종선발시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언론 및 방송에 </a:t>
            </a:r>
            <a:br>
              <a:rPr lang="ko-KR" altLang="en-US" sz="1000" b="1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</a:br>
            <a:r>
              <a:rPr lang="ko-KR" altLang="en-US" sz="1000" b="1" dirty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     </a:t>
            </a:r>
            <a:r>
              <a:rPr lang="ko-KR" altLang="en-US" sz="1000" b="1" dirty="0" smtClean="0">
                <a:solidFill>
                  <a:srgbClr val="FF3300"/>
                </a:solidFill>
                <a:latin typeface="굴림" pitchFamily="50" charset="-127"/>
                <a:ea typeface="굴림" pitchFamily="50" charset="-127"/>
              </a:rPr>
              <a:t>보도될 수 있는 점도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참고하시기 바랍니다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.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8.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향후 일정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-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2016.07.15(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금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)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자기소개심사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면담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 :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홀트아동복지회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층 회의실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서울시 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마포구 양화로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19 )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   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-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2016.08.11(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목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)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시상식 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홀트아동복지회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6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층 강당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서울시 마포구 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양화로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19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)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 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   -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2016.08.11(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목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 ~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12(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금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) 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아름다운청소년꿈캠프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하이서울유스호스텔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서울시 영등포구 </a:t>
            </a:r>
            <a:r>
              <a:rPr lang="ko-KR" altLang="en-US" sz="1000" dirty="0" err="1" smtClean="0">
                <a:latin typeface="굴림" pitchFamily="50" charset="-127"/>
                <a:ea typeface="굴림" pitchFamily="50" charset="-127"/>
              </a:rPr>
              <a:t>영신로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200) </a:t>
            </a:r>
            <a:endParaRPr lang="en-US" altLang="ko-KR" sz="1000" dirty="0">
              <a:latin typeface="굴림" pitchFamily="50" charset="-127"/>
              <a:ea typeface="굴림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9. 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문의 </a:t>
            </a:r>
            <a:r>
              <a:rPr lang="en-US" altLang="ko-KR" sz="1000" dirty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  <a:hlinkClick r:id="rId3"/>
              </a:rPr>
              <a:t>prholt@hanmail.net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02)331-7172 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홀트아동복지회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 err="1">
                <a:latin typeface="굴림" pitchFamily="50" charset="-127"/>
                <a:ea typeface="굴림" pitchFamily="50" charset="-127"/>
              </a:rPr>
              <a:t>홍보팀</a:t>
            </a:r>
            <a:r>
              <a:rPr lang="ko-KR" altLang="en-US" sz="1000" dirty="0">
                <a:latin typeface="굴림" pitchFamily="50" charset="-127"/>
                <a:ea typeface="굴림" pitchFamily="50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62" name="Group 1014"/>
          <p:cNvGraphicFramePr>
            <a:graphicFrameLocks noGrp="1"/>
          </p:cNvGraphicFramePr>
          <p:nvPr/>
        </p:nvGraphicFramePr>
        <p:xfrm>
          <a:off x="152400" y="923925"/>
          <a:ext cx="6589713" cy="2575878"/>
        </p:xfrm>
        <a:graphic>
          <a:graphicData uri="http://schemas.openxmlformats.org/drawingml/2006/table">
            <a:tbl>
              <a:tblPr/>
              <a:tblGrid>
                <a:gridCol w="612775"/>
                <a:gridCol w="792163"/>
                <a:gridCol w="1223962"/>
                <a:gridCol w="792163"/>
                <a:gridCol w="1223962"/>
                <a:gridCol w="792163"/>
                <a:gridCol w="1152525"/>
              </a:tblGrid>
              <a:tr h="21590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인적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사항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영문이름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성별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핸드폰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159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유선</a:t>
                      </a: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장래희망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보호자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관계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추천인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소속기관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1905000" y="457200"/>
            <a:ext cx="3467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2016 </a:t>
            </a:r>
            <a:r>
              <a:rPr lang="ko-KR" altLang="en-US" sz="16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아름다운 청소년 선발 신청서</a:t>
            </a:r>
          </a:p>
        </p:txBody>
      </p:sp>
      <p:sp>
        <p:nvSpPr>
          <p:cNvPr id="2149" name="Text Box 971"/>
          <p:cNvSpPr txBox="1">
            <a:spLocks noChangeArrowheads="1"/>
          </p:cNvSpPr>
          <p:nvPr/>
        </p:nvSpPr>
        <p:spPr bwMode="auto">
          <a:xfrm>
            <a:off x="0" y="360680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000" b="1" dirty="0"/>
              <a:t>- </a:t>
            </a:r>
            <a:r>
              <a:rPr lang="ko-KR" altLang="en-US" sz="1000" b="1" dirty="0"/>
              <a:t>추천인이 </a:t>
            </a:r>
            <a:r>
              <a:rPr lang="ko-KR" altLang="en-US" sz="1000" b="1" dirty="0" err="1"/>
              <a:t>없을경우</a:t>
            </a:r>
            <a:r>
              <a:rPr lang="ko-KR" altLang="en-US" sz="1000" b="1" dirty="0"/>
              <a:t> 기재하지 마시고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추천인이 있을 경우 추천인의 추천서를 </a:t>
            </a:r>
            <a:r>
              <a:rPr lang="en-US" altLang="ko-KR" sz="1000" b="1" dirty="0"/>
              <a:t>6</a:t>
            </a:r>
            <a:r>
              <a:rPr lang="ko-KR" altLang="en-US" sz="1000" b="1" dirty="0" err="1"/>
              <a:t>번란에</a:t>
            </a:r>
            <a:r>
              <a:rPr lang="ko-KR" altLang="en-US" sz="1000" b="1" dirty="0"/>
              <a:t> 첨부하여 주십시오</a:t>
            </a:r>
            <a:r>
              <a:rPr lang="en-US" altLang="ko-KR" b="1" dirty="0"/>
              <a:t>. </a:t>
            </a:r>
          </a:p>
        </p:txBody>
      </p:sp>
      <p:sp>
        <p:nvSpPr>
          <p:cNvPr id="2150" name="Text Box 972"/>
          <p:cNvSpPr txBox="1">
            <a:spLocks noChangeArrowheads="1"/>
          </p:cNvSpPr>
          <p:nvPr/>
        </p:nvSpPr>
        <p:spPr bwMode="auto">
          <a:xfrm>
            <a:off x="76200" y="4006850"/>
            <a:ext cx="9620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1.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가정 소개</a:t>
            </a:r>
          </a:p>
        </p:txBody>
      </p:sp>
      <p:sp>
        <p:nvSpPr>
          <p:cNvPr id="2151" name="Rectangle 974"/>
          <p:cNvSpPr>
            <a:spLocks noChangeArrowheads="1"/>
          </p:cNvSpPr>
          <p:nvPr/>
        </p:nvSpPr>
        <p:spPr bwMode="auto">
          <a:xfrm>
            <a:off x="152400" y="4343400"/>
            <a:ext cx="6553200" cy="4260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2152" name="Text Box 977"/>
          <p:cNvSpPr txBox="1">
            <a:spLocks noChangeArrowheads="1"/>
          </p:cNvSpPr>
          <p:nvPr/>
        </p:nvSpPr>
        <p:spPr bwMode="auto">
          <a:xfrm>
            <a:off x="3124200" y="8610600"/>
            <a:ext cx="6143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800"/>
              <a:t>- </a:t>
            </a:r>
            <a:r>
              <a:rPr lang="ko-KR" altLang="en-US" sz="800"/>
              <a:t>계 속 </a:t>
            </a:r>
            <a:r>
              <a:rPr lang="en-US" altLang="ko-KR" sz="800"/>
              <a:t>-</a:t>
            </a:r>
          </a:p>
        </p:txBody>
      </p:sp>
      <p:sp>
        <p:nvSpPr>
          <p:cNvPr id="2153" name="Text Box 1010"/>
          <p:cNvSpPr txBox="1">
            <a:spLocks noChangeArrowheads="1"/>
          </p:cNvSpPr>
          <p:nvPr/>
        </p:nvSpPr>
        <p:spPr bwMode="auto">
          <a:xfrm>
            <a:off x="168275" y="4394200"/>
            <a:ext cx="650081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ko-KR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0" y="323850"/>
            <a:ext cx="17224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>
                <a:latin typeface="새굴림" pitchFamily="18" charset="-127"/>
                <a:ea typeface="새굴림" pitchFamily="18" charset="-127"/>
              </a:rPr>
              <a:t>2. </a:t>
            </a:r>
            <a:r>
              <a:rPr lang="ko-KR" altLang="en-US" sz="1100" b="1">
                <a:latin typeface="새굴림" pitchFamily="18" charset="-127"/>
                <a:ea typeface="새굴림" pitchFamily="18" charset="-127"/>
              </a:rPr>
              <a:t>자기 소개와 장래 희망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88913" y="684213"/>
            <a:ext cx="6553200" cy="7920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6200" y="546100"/>
            <a:ext cx="67119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>
                <a:latin typeface="새굴림" pitchFamily="18" charset="-127"/>
                <a:ea typeface="새굴림" pitchFamily="18" charset="-127"/>
              </a:rPr>
              <a:t>3. </a:t>
            </a:r>
            <a:r>
              <a:rPr lang="ko-KR" altLang="en-US" sz="1100" b="1">
                <a:latin typeface="새굴림" pitchFamily="18" charset="-127"/>
                <a:ea typeface="새굴림" pitchFamily="18" charset="-127"/>
              </a:rPr>
              <a:t>꿈과 관련한 나의 활동 내용 </a:t>
            </a:r>
          </a:p>
          <a:p>
            <a:r>
              <a:rPr lang="ko-KR" altLang="en-US" sz="1100" b="1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900" b="1">
                <a:latin typeface="새굴림" pitchFamily="18" charset="-127"/>
                <a:ea typeface="새굴림" pitchFamily="18" charset="-127"/>
              </a:rPr>
              <a:t>( </a:t>
            </a:r>
            <a:r>
              <a:rPr lang="ko-KR" altLang="en-US" sz="900" b="1">
                <a:latin typeface="새굴림" pitchFamily="18" charset="-127"/>
                <a:ea typeface="새굴림" pitchFamily="18" charset="-127"/>
              </a:rPr>
              <a:t>학과성적 및 취미</a:t>
            </a:r>
            <a:r>
              <a:rPr lang="en-US" altLang="ko-KR" sz="900" b="1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900" b="1">
                <a:latin typeface="새굴림" pitchFamily="18" charset="-127"/>
                <a:ea typeface="새굴림" pitchFamily="18" charset="-127"/>
              </a:rPr>
              <a:t>장기등과 관련된 활동에 대한 이력을 적어주시고 </a:t>
            </a:r>
            <a:r>
              <a:rPr lang="ko-KR" altLang="en-US" sz="900" b="1"/>
              <a:t>증빙 자료</a:t>
            </a:r>
            <a:r>
              <a:rPr lang="en-US" altLang="ko-KR" sz="900" b="1"/>
              <a:t>(</a:t>
            </a:r>
            <a:r>
              <a:rPr lang="ko-KR" altLang="en-US" sz="900" b="1"/>
              <a:t>사진</a:t>
            </a:r>
            <a:r>
              <a:rPr lang="en-US" altLang="ko-KR" sz="900" b="1"/>
              <a:t>,</a:t>
            </a:r>
            <a:r>
              <a:rPr lang="ko-KR" altLang="en-US" sz="900" b="1"/>
              <a:t>증명서등</a:t>
            </a:r>
            <a:r>
              <a:rPr lang="en-US" altLang="ko-KR" sz="900" b="1"/>
              <a:t>)</a:t>
            </a:r>
            <a:r>
              <a:rPr lang="ko-KR" altLang="en-US" sz="900" b="1"/>
              <a:t>를 </a:t>
            </a:r>
            <a:r>
              <a:rPr lang="en-US" altLang="ko-KR" sz="900" b="1">
                <a:latin typeface="새굴림" pitchFamily="18" charset="-127"/>
                <a:ea typeface="새굴림" pitchFamily="18" charset="-127"/>
              </a:rPr>
              <a:t>6</a:t>
            </a:r>
            <a:r>
              <a:rPr lang="ko-KR" altLang="en-US" sz="900" b="1">
                <a:latin typeface="새굴림" pitchFamily="18" charset="-127"/>
                <a:ea typeface="새굴림" pitchFamily="18" charset="-127"/>
              </a:rPr>
              <a:t>번에 이미지로 첨부해주세요</a:t>
            </a:r>
            <a:r>
              <a:rPr lang="en-US" altLang="ko-KR" sz="900" b="1"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0" y="990600"/>
            <a:ext cx="6553200" cy="3941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5888" y="5148263"/>
            <a:ext cx="5551487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4.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꿈을 이루기 위해 내가 계획하고 있는 일들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(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2016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년 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및 향후 계획이 있으면 소개해주세요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)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88913" y="5508625"/>
            <a:ext cx="6553200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660400"/>
            <a:ext cx="6553200" cy="3767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76200" y="323850"/>
            <a:ext cx="19510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>
                <a:latin typeface="새굴림" pitchFamily="18" charset="-127"/>
                <a:ea typeface="새굴림" pitchFamily="18" charset="-127"/>
              </a:rPr>
              <a:t>5. </a:t>
            </a:r>
            <a:r>
              <a:rPr lang="ko-KR" altLang="en-US" sz="1100" b="1">
                <a:latin typeface="새굴림" pitchFamily="18" charset="-127"/>
                <a:ea typeface="새굴림" pitchFamily="18" charset="-127"/>
              </a:rPr>
              <a:t>기타 하고 싶은 이야기들</a:t>
            </a:r>
            <a:r>
              <a:rPr lang="en-US" altLang="ko-KR" sz="1100" b="1">
                <a:latin typeface="새굴림" pitchFamily="18" charset="-127"/>
                <a:ea typeface="새굴림" pitchFamily="18" charset="-127"/>
              </a:rPr>
              <a:t>..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09538" y="4672013"/>
            <a:ext cx="64150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6.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증빙자료 첨부 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개인별 상황과 여건에 따라 </a:t>
            </a:r>
            <a:r>
              <a:rPr lang="ko-KR" altLang="en-US" sz="1100" b="1" dirty="0">
                <a:solidFill>
                  <a:srgbClr val="FF3300"/>
                </a:solidFill>
                <a:latin typeface="새굴림" pitchFamily="18" charset="-127"/>
                <a:ea typeface="새굴림" pitchFamily="18" charset="-127"/>
              </a:rPr>
              <a:t>증빙자료를 선택하여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이미지로 첨부하시기 바랍니다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.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b="1" dirty="0">
                <a:latin typeface="새굴림" pitchFamily="18" charset="-127"/>
                <a:ea typeface="새굴림" pitchFamily="18" charset="-127"/>
              </a:rPr>
              <a:t>예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: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생활기록부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증빙하고픈 부분 내용 삽입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 </a:t>
            </a:r>
            <a:br>
              <a:rPr lang="en-US" altLang="ko-KR" sz="1000" dirty="0">
                <a:latin typeface="새굴림" pitchFamily="18" charset="-127"/>
                <a:ea typeface="새굴림" pitchFamily="18" charset="-127"/>
              </a:rPr>
            </a:b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수상관련증명서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봉사활동관련증명서 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사진자료 </a:t>
            </a:r>
            <a:r>
              <a:rPr lang="ko-KR" altLang="en-US" sz="1000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기초생활보장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수급자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</a:t>
            </a: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차상위계층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  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한부모가정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장애수당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차상위본인부담경감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건강보험공단 발행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)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</a:t>
            </a: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기타 관련자료 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sz="800" dirty="0" smtClean="0">
            <a:latin typeface="나눔고딕 ExtraBold" pitchFamily="50" charset="-127"/>
            <a:ea typeface="나눔고딕 ExtraBold" pitchFamily="50" charset="-127"/>
          </a:defRPr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171</Words>
  <Application>Microsoft Office PowerPoint</Application>
  <PresentationFormat>화면 슬라이드 쇼(4:3)</PresentationFormat>
  <Paragraphs>71</Paragraphs>
  <Slides>14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홍보팀</dc:creator>
  <cp:lastModifiedBy>HOLT122</cp:lastModifiedBy>
  <cp:revision>25</cp:revision>
  <dcterms:created xsi:type="dcterms:W3CDTF">2014-11-13T01:28:44Z</dcterms:created>
  <dcterms:modified xsi:type="dcterms:W3CDTF">2016-05-16T01:42:23Z</dcterms:modified>
</cp:coreProperties>
</file>